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79" r:id="rId18"/>
    <p:sldId id="280" r:id="rId19"/>
    <p:sldId id="276" r:id="rId20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1" d="100"/>
          <a:sy n="81" d="100"/>
        </p:scale>
        <p:origin x="144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Uns</a:t>
            </a:r>
            <a:r>
              <a:rPr lang="de-DE" baseline="0" dirty="0" smtClean="0"/>
              <a:t> gegenseitig vorstellen.</a:t>
            </a:r>
          </a:p>
          <a:p>
            <a:r>
              <a:rPr lang="de-DE" b="1" baseline="0" dirty="0" smtClean="0"/>
              <a:t>Frage</a:t>
            </a:r>
            <a:r>
              <a:rPr lang="de-DE" baseline="0" dirty="0" smtClean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R&amp;D -&gt; </a:t>
            </a:r>
            <a:r>
              <a:rPr lang="en-US" dirty="0" err="1" smtClean="0"/>
              <a:t>Forschung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Entwicklung</a:t>
            </a:r>
            <a:endParaRPr lang="en-US" baseline="0" dirty="0" smtClean="0"/>
          </a:p>
          <a:p>
            <a:r>
              <a:rPr lang="en-US" baseline="0" dirty="0" smtClean="0"/>
              <a:t>Production -&gt; </a:t>
            </a:r>
            <a:r>
              <a:rPr lang="en-US" baseline="0" dirty="0" err="1" smtClean="0"/>
              <a:t>Produktion</a:t>
            </a:r>
            <a:endParaRPr lang="en-US" baseline="0" dirty="0" smtClean="0"/>
          </a:p>
          <a:p>
            <a:r>
              <a:rPr lang="en-US" baseline="0" dirty="0" smtClean="0"/>
              <a:t>Sales &amp; Services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M³ Solution Center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Mitutoyo</a:t>
            </a:r>
            <a:r>
              <a:rPr lang="en-US" baseline="0" dirty="0" smtClean="0"/>
              <a:t> Metrology Institute -&gt; </a:t>
            </a:r>
            <a:r>
              <a:rPr lang="en-US" baseline="0" dirty="0" err="1" smtClean="0"/>
              <a:t>Forschung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Accredited Calibration Laboratory -&gt; </a:t>
            </a:r>
            <a:r>
              <a:rPr lang="en-US" baseline="0" dirty="0" err="1" smtClean="0"/>
              <a:t>Kalibrierlabor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Mitarbeiter</a:t>
            </a:r>
            <a:r>
              <a:rPr lang="en-US" dirty="0" smtClean="0"/>
              <a:t> </a:t>
            </a:r>
            <a:r>
              <a:rPr lang="en-US" dirty="0" err="1" smtClean="0"/>
              <a:t>weltweit</a:t>
            </a:r>
            <a:r>
              <a:rPr lang="en-US" dirty="0" smtClean="0"/>
              <a:t>:</a:t>
            </a:r>
            <a:r>
              <a:rPr lang="en-US" baseline="0" dirty="0" smtClean="0"/>
              <a:t> &gt;5000</a:t>
            </a:r>
          </a:p>
          <a:p>
            <a:r>
              <a:rPr lang="en-US" baseline="0" dirty="0" smtClean="0"/>
              <a:t>Knapp die </a:t>
            </a:r>
            <a:r>
              <a:rPr lang="en-US" baseline="0" dirty="0" err="1" smtClean="0"/>
              <a:t>hälfte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ausserhalb</a:t>
            </a:r>
            <a:r>
              <a:rPr lang="en-US" baseline="0" dirty="0" smtClean="0"/>
              <a:t> Japans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Deutschland – </a:t>
            </a:r>
            <a:r>
              <a:rPr lang="en-US" baseline="0" dirty="0" err="1" smtClean="0"/>
              <a:t>Zentrale</a:t>
            </a:r>
            <a:r>
              <a:rPr lang="en-US" baseline="0" dirty="0" smtClean="0"/>
              <a:t> in Neuss, M3 Solution Center in Hamburg, Berlin, Eisenach, </a:t>
            </a:r>
            <a:r>
              <a:rPr lang="en-US" baseline="0" dirty="0" err="1" smtClean="0"/>
              <a:t>Leonberg</a:t>
            </a:r>
            <a:r>
              <a:rPr lang="en-US" baseline="0" dirty="0" smtClean="0"/>
              <a:t> und Ingolstadt</a:t>
            </a:r>
          </a:p>
          <a:p>
            <a:endParaRPr lang="en-US" baseline="0" dirty="0" smtClean="0"/>
          </a:p>
          <a:p>
            <a:r>
              <a:rPr lang="en-US" baseline="0" dirty="0" smtClean="0"/>
              <a:t>CTLG in </a:t>
            </a:r>
            <a:r>
              <a:rPr lang="en-US" baseline="0" dirty="0" err="1" smtClean="0"/>
              <a:t>Oberndorf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Aktuelles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MCOSMOS – diese Software wurde bei uns entwickelt!</a:t>
            </a:r>
          </a:p>
          <a:p>
            <a:r>
              <a:rPr lang="de-DE" dirty="0" smtClean="0"/>
              <a:t>Screenshot: </a:t>
            </a:r>
            <a:r>
              <a:rPr lang="de-DE" dirty="0" err="1" smtClean="0"/>
              <a:t>Geopak</a:t>
            </a:r>
            <a:endParaRPr lang="de-DE" dirty="0" smtClean="0"/>
          </a:p>
          <a:p>
            <a:r>
              <a:rPr lang="de-DE" dirty="0" smtClean="0"/>
              <a:t>Screenshot: Cat1000</a:t>
            </a:r>
          </a:p>
          <a:p>
            <a:r>
              <a:rPr lang="de-DE" dirty="0" smtClean="0"/>
              <a:t>Auf Prospekte verweisen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Diese Software wurde von </a:t>
            </a:r>
            <a:r>
              <a:rPr lang="de-DE" smtClean="0"/>
              <a:t>uns entwickelt!</a:t>
            </a:r>
          </a:p>
          <a:p>
            <a:r>
              <a:rPr lang="de-DE" dirty="0" smtClean="0"/>
              <a:t>Auf Prospekte verweisen</a:t>
            </a:r>
          </a:p>
          <a:p>
            <a:endParaRPr lang="de-DE" dirty="0" smtClean="0"/>
          </a:p>
          <a:p>
            <a:r>
              <a:rPr lang="de-DE" b="1" dirty="0" smtClean="0"/>
              <a:t>Produkterklärung:</a:t>
            </a:r>
          </a:p>
          <a:p>
            <a:r>
              <a:rPr lang="de-DE" baseline="0" dirty="0" smtClean="0"/>
              <a:t>Verschiedene Dinge die vorher der Messtechniker entscheiden und händisch programmieren musste, wird jetzt automatisch vom MiCAT </a:t>
            </a:r>
            <a:r>
              <a:rPr lang="de-DE" baseline="0" dirty="0" err="1" smtClean="0"/>
              <a:t>Planner</a:t>
            </a:r>
            <a:r>
              <a:rPr lang="de-DE" baseline="0" dirty="0" smtClean="0"/>
              <a:t> erledigt. Und dies mit einem Knopfdruck.</a:t>
            </a:r>
          </a:p>
          <a:p>
            <a:r>
              <a:rPr lang="de-DE" baseline="0" dirty="0" smtClean="0"/>
              <a:t>Dazu gehören, kollisionsfreie </a:t>
            </a:r>
            <a:r>
              <a:rPr lang="de-DE" baseline="0" dirty="0" err="1" smtClean="0"/>
              <a:t>Verfahrwege</a:t>
            </a:r>
            <a:r>
              <a:rPr lang="de-DE" baseline="0" dirty="0" smtClean="0"/>
              <a:t> um und innerhalb des Werkstücks, optimale </a:t>
            </a:r>
            <a:r>
              <a:rPr lang="de-DE" baseline="0" dirty="0" err="1" smtClean="0"/>
              <a:t>Tasterauswahl</a:t>
            </a:r>
            <a:r>
              <a:rPr lang="de-DE" baseline="0" dirty="0" smtClean="0"/>
              <a:t>, Optimierungen bezüglich der Laufzeit des erstellten Programms. Simulation des Programms zur Vorabkontrolle.</a:t>
            </a:r>
          </a:p>
          <a:p>
            <a:r>
              <a:rPr lang="de-DE" baseline="0" dirty="0" smtClean="0"/>
              <a:t>Hiermit ist eine Maschinenferne Erstellung von Messprogrammen möglich, die es vorher so nicht gab.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 Software stellt aktuell das non plus Ultra in der Messprogramm Automatisierung dar.</a:t>
            </a:r>
          </a:p>
          <a:p>
            <a:endParaRPr lang="de-DE" baseline="0" dirty="0" smtClean="0"/>
          </a:p>
          <a:p>
            <a:r>
              <a:rPr lang="de-DE" b="1" baseline="0" dirty="0" smtClean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Man</a:t>
            </a:r>
            <a:r>
              <a:rPr lang="de-DE" baseline="0" dirty="0" smtClean="0"/>
              <a:t> sieht hier in der CAD Ansicht das KMG und das aufgespannte Werkstück, sowie die Wechselracks, in denen verschiedene Taster stecken.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r>
              <a:rPr lang="de-DE" b="1" dirty="0" smtClean="0"/>
              <a:t>Videoerklärung:</a:t>
            </a:r>
          </a:p>
          <a:p>
            <a:endParaRPr lang="de-DE" baseline="0" dirty="0" smtClean="0"/>
          </a:p>
          <a:p>
            <a:r>
              <a:rPr lang="de-DE" dirty="0" smtClean="0"/>
              <a:t>Die</a:t>
            </a:r>
            <a:r>
              <a:rPr lang="de-DE" baseline="0" dirty="0" smtClean="0"/>
              <a:t> Software generiert durch die vorhandene CAD-</a:t>
            </a:r>
            <a:r>
              <a:rPr lang="de-DE" baseline="0" dirty="0" err="1" smtClean="0"/>
              <a:t>Werkstücksdatei</a:t>
            </a:r>
            <a:r>
              <a:rPr lang="de-DE" baseline="0" dirty="0" smtClean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Bei der Auswahl der Taster wird das gesamte Werkstück untersucht und abhängig von den zu Messenden Elementen eine optimale Toolauswahl getroffen.</a:t>
            </a:r>
            <a:endParaRPr lang="de-DE" dirty="0" smtClean="0"/>
          </a:p>
          <a:p>
            <a:endParaRPr lang="de-DE" baseline="0" dirty="0" smtClean="0"/>
          </a:p>
          <a:p>
            <a:r>
              <a:rPr lang="de-DE" baseline="0" dirty="0" smtClean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 smtClean="0"/>
              <a:t>Fahrwegsoptimierung</a:t>
            </a:r>
            <a:r>
              <a:rPr lang="de-DE" baseline="0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Während der Präsenzphase an der DHBW in Stuttgart wird von Mitutoyo eine Wohnung gestellt. Das spart viel Zeit</a:t>
            </a:r>
            <a:r>
              <a:rPr lang="de-DE" baseline="0" dirty="0" smtClean="0"/>
              <a:t> im Vergleich zu einer Bahn- oder Autofahrt, so dass mehr Zeit für das Studium übrig bleibt.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Informationstechnik</a:t>
            </a:r>
            <a:r>
              <a:rPr lang="de-DE" baseline="0" dirty="0" smtClean="0"/>
              <a:t> verbindet Software mit Hardware. </a:t>
            </a:r>
          </a:p>
          <a:p>
            <a:r>
              <a:rPr lang="de-DE" baseline="0" dirty="0" smtClean="0"/>
              <a:t>Durch diese beiden Schwerpunkte hat die Ausbildung eine hohe Bandbreite.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Sagen,</a:t>
            </a:r>
            <a:r>
              <a:rPr lang="de-DE" baseline="0" dirty="0" smtClean="0"/>
              <a:t> dass Schüler gut auspassen sollen, da am Ende Fragen gestellt werden und es etwas zu gewinnen gibt.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Motto: Sind,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gehört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Elemente</a:t>
            </a:r>
            <a:r>
              <a:rPr lang="en-US" baseline="0" dirty="0" smtClean="0"/>
              <a:t>….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Umgebung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Menschen,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Mitarbeiter</a:t>
            </a:r>
            <a:r>
              <a:rPr lang="en-US" dirty="0" smtClean="0"/>
              <a:t> des CTL </a:t>
            </a:r>
            <a:r>
              <a:rPr lang="en-US" dirty="0" err="1" smtClean="0"/>
              <a:t>schreiben</a:t>
            </a:r>
            <a:r>
              <a:rPr lang="en-US" dirty="0" smtClean="0"/>
              <a:t> Software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großen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r>
              <a:rPr lang="en-US" dirty="0" smtClean="0"/>
              <a:t> in C++ und C# und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dafür</a:t>
            </a:r>
            <a:r>
              <a:rPr lang="en-US" dirty="0" smtClean="0"/>
              <a:t> Microsoft Visual Studio,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Resharper</a:t>
            </a:r>
            <a:r>
              <a:rPr lang="en-US" dirty="0" smtClean="0"/>
              <a:t>, TFS und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professionelle</a:t>
            </a:r>
            <a:r>
              <a:rPr lang="en-US" dirty="0" smtClean="0"/>
              <a:t> </a:t>
            </a:r>
            <a:r>
              <a:rPr lang="en-US" dirty="0" err="1" smtClean="0"/>
              <a:t>Entwicklungstools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Handmessgeräte</a:t>
            </a:r>
          </a:p>
          <a:p>
            <a:r>
              <a:rPr lang="de-DE" baseline="0" dirty="0" smtClean="0"/>
              <a:t>Linearmaßstäbe</a:t>
            </a:r>
            <a:endParaRPr lang="de-DE" dirty="0" smtClean="0"/>
          </a:p>
          <a:p>
            <a:r>
              <a:rPr lang="de-DE" dirty="0" smtClean="0"/>
              <a:t>Härte-Prüfgeräte</a:t>
            </a:r>
          </a:p>
          <a:p>
            <a:r>
              <a:rPr lang="de-DE" dirty="0" smtClean="0"/>
              <a:t>Sensorsysteme</a:t>
            </a:r>
          </a:p>
          <a:p>
            <a:r>
              <a:rPr lang="de-DE" dirty="0" smtClean="0"/>
              <a:t>Optische Messgeräte</a:t>
            </a:r>
          </a:p>
          <a:p>
            <a:r>
              <a:rPr lang="de-DE" dirty="0" smtClean="0"/>
              <a:t>Form-Messgeräte</a:t>
            </a:r>
          </a:p>
          <a:p>
            <a:r>
              <a:rPr lang="de-DE" dirty="0" smtClean="0"/>
              <a:t>Bildverarbeitungs-Messgeräte</a:t>
            </a:r>
          </a:p>
          <a:p>
            <a:r>
              <a:rPr lang="de-DE" dirty="0" smtClean="0"/>
              <a:t>Koordinaten-Messgeräte</a:t>
            </a:r>
          </a:p>
          <a:p>
            <a:endParaRPr lang="de-DE" dirty="0" smtClean="0"/>
          </a:p>
          <a:p>
            <a:r>
              <a:rPr lang="de-DE" dirty="0" smtClean="0"/>
              <a:t>-&gt; Software…</a:t>
            </a:r>
          </a:p>
          <a:p>
            <a:endParaRPr lang="de-DE" dirty="0" smtClean="0"/>
          </a:p>
          <a:p>
            <a:r>
              <a:rPr lang="de-DE" dirty="0" smtClean="0"/>
              <a:t>Über 9000 Produkte… Schauen Sie in unseren Katalog…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22.02.2018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22.02.2018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22.02.2018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22.02.2018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22.02.2018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22.02.2018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smtClean="0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 smtClean="0"/>
              <a:t>Erste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1"/>
            <a:r>
              <a:rPr lang="en-GB" altLang="de-DE" dirty="0" err="1" smtClean="0"/>
              <a:t>Zweite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2"/>
            <a:r>
              <a:rPr lang="en-GB" altLang="de-DE" dirty="0" err="1" smtClean="0"/>
              <a:t>Dritte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3"/>
            <a:r>
              <a:rPr lang="en-GB" altLang="de-DE" dirty="0" err="1" smtClean="0"/>
              <a:t>Vierte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4"/>
            <a:r>
              <a:rPr lang="en-GB" altLang="de-DE" dirty="0" err="1" smtClean="0"/>
              <a:t>Fünfte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Firmenpräsentation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22.02.2018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22.02.2018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CTL</a:t>
            </a:r>
            <a:r>
              <a:rPr lang="en-US" dirty="0"/>
              <a:t> </a:t>
            </a:r>
            <a:r>
              <a:rPr lang="en-US" dirty="0" err="1" smtClean="0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 smtClean="0"/>
              <a:t>seit </a:t>
            </a:r>
            <a:r>
              <a:rPr lang="de-DE" dirty="0"/>
              <a:t>mehr als 30 Jahren</a:t>
            </a:r>
          </a:p>
          <a:p>
            <a:pPr marL="285750" lvl="1"/>
            <a:r>
              <a:rPr lang="de-DE" dirty="0" smtClean="0"/>
              <a:t>zur Zeit</a:t>
            </a:r>
            <a:r>
              <a:rPr lang="de-DE" smtClean="0"/>
              <a:t>: 59 </a:t>
            </a:r>
            <a:r>
              <a:rPr lang="de-DE" dirty="0" smtClean="0"/>
              <a:t>Mitarbeiter</a:t>
            </a:r>
          </a:p>
          <a:p>
            <a:pPr lvl="1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078" y="2333872"/>
            <a:ext cx="6155576" cy="2781053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22.02.2018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6491" y="2333872"/>
            <a:ext cx="4156520" cy="278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246" y="2333872"/>
            <a:ext cx="4571731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MCOSMOS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MiCAT Planner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DHBW: </a:t>
            </a:r>
            <a:r>
              <a:rPr lang="en-US" dirty="0" err="1" smtClean="0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Studiengang: Informatik</a:t>
            </a:r>
          </a:p>
          <a:p>
            <a:pPr lvl="1"/>
            <a:r>
              <a:rPr lang="de-DE" dirty="0" smtClean="0"/>
              <a:t>Dauer: 3 Jahre</a:t>
            </a:r>
          </a:p>
          <a:p>
            <a:pPr lvl="2"/>
            <a:r>
              <a:rPr lang="de-DE" dirty="0" smtClean="0"/>
              <a:t>50% in DHBW, 50% in Firma </a:t>
            </a:r>
          </a:p>
          <a:p>
            <a:pPr lvl="2"/>
            <a:r>
              <a:rPr lang="de-DE" dirty="0" smtClean="0"/>
              <a:t>3-Monats-Blöcke</a:t>
            </a:r>
          </a:p>
          <a:p>
            <a:r>
              <a:rPr lang="de-DE" dirty="0" smtClean="0"/>
              <a:t>Zusammenarbeit</a:t>
            </a:r>
            <a:r>
              <a:rPr lang="de-DE" sz="4000" dirty="0" smtClean="0"/>
              <a:t> </a:t>
            </a:r>
            <a:r>
              <a:rPr lang="de-DE" sz="4000" dirty="0"/>
              <a:t>mit DHBW in </a:t>
            </a:r>
            <a:r>
              <a:rPr lang="de-DE" sz="4000" dirty="0" smtClean="0"/>
              <a:t>Stuttgart</a:t>
            </a:r>
          </a:p>
          <a:p>
            <a:pPr lvl="1"/>
            <a:r>
              <a:rPr lang="de-DE" dirty="0" smtClean="0"/>
              <a:t>Wohnung in Stuttgart</a:t>
            </a:r>
          </a:p>
          <a:p>
            <a:pPr lvl="1"/>
            <a:r>
              <a:rPr lang="de-DE" dirty="0" smtClean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 smtClean="0"/>
              <a:t>Studienrichtung: Informationstechnik</a:t>
            </a:r>
          </a:p>
          <a:p>
            <a:pPr lvl="1"/>
            <a:r>
              <a:rPr lang="de-DE" dirty="0" smtClean="0"/>
              <a:t>Inhalt = IT + Technik</a:t>
            </a:r>
          </a:p>
          <a:p>
            <a:r>
              <a:rPr lang="de-DE" dirty="0" smtClean="0"/>
              <a:t>Schwerpunkt</a:t>
            </a:r>
          </a:p>
          <a:p>
            <a:pPr lvl="1"/>
            <a:r>
              <a:rPr lang="de-DE" dirty="0" smtClean="0"/>
              <a:t>Software und Hardware im Zusammenspiel</a:t>
            </a:r>
          </a:p>
          <a:p>
            <a:r>
              <a:rPr lang="de-DE" dirty="0" smtClean="0"/>
              <a:t>Abschluss</a:t>
            </a:r>
          </a:p>
          <a:p>
            <a:pPr lvl="1"/>
            <a:r>
              <a:rPr lang="de-DE" dirty="0" smtClean="0"/>
              <a:t>Bachelor </a:t>
            </a:r>
            <a:r>
              <a:rPr lang="de-DE" dirty="0" err="1" smtClean="0"/>
              <a:t>of</a:t>
            </a:r>
            <a:r>
              <a:rPr lang="de-DE" dirty="0" smtClean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 smtClean="0"/>
              <a:t>verbindet Theorie und Praxis</a:t>
            </a:r>
          </a:p>
          <a:p>
            <a:pPr lvl="1"/>
            <a:r>
              <a:rPr lang="de-DE" dirty="0" smtClean="0"/>
              <a:t>Grundlagen in DHBW</a:t>
            </a:r>
          </a:p>
          <a:p>
            <a:pPr lvl="1"/>
            <a:r>
              <a:rPr lang="de-DE" dirty="0" smtClean="0"/>
              <a:t>reales Arbeiten in Projekten in Firma</a:t>
            </a:r>
          </a:p>
          <a:p>
            <a:r>
              <a:rPr lang="de-DE" dirty="0" smtClean="0"/>
              <a:t>Ausbildungsvergütung</a:t>
            </a:r>
          </a:p>
          <a:p>
            <a:pPr lvl="1"/>
            <a:r>
              <a:rPr lang="de-DE" dirty="0" smtClean="0"/>
              <a:t>Finanzierung des Studiums gesichert</a:t>
            </a:r>
          </a:p>
          <a:p>
            <a:pPr lvl="1"/>
            <a:r>
              <a:rPr lang="de-DE" dirty="0" smtClean="0"/>
              <a:t>wird auch gezahlt, wenn Student in DHBW</a:t>
            </a:r>
          </a:p>
          <a:p>
            <a:r>
              <a:rPr lang="de-DE" dirty="0" smtClean="0"/>
              <a:t>Zukunftssicher</a:t>
            </a:r>
          </a:p>
          <a:p>
            <a:pPr lvl="1"/>
            <a:r>
              <a:rPr lang="de-DE" dirty="0" smtClean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Informationssystem</a:t>
            </a:r>
          </a:p>
          <a:p>
            <a:pPr lvl="1"/>
            <a:r>
              <a:rPr lang="de-DE" dirty="0" smtClean="0"/>
              <a:t>Besucher</a:t>
            </a:r>
          </a:p>
          <a:p>
            <a:pPr lvl="1"/>
            <a:r>
              <a:rPr lang="de-DE" dirty="0" smtClean="0"/>
              <a:t>Raumbelegung</a:t>
            </a:r>
          </a:p>
          <a:p>
            <a:pPr lvl="1"/>
            <a:r>
              <a:rPr lang="de-DE" dirty="0" smtClean="0"/>
              <a:t>Wetter</a:t>
            </a:r>
          </a:p>
          <a:p>
            <a:pPr lvl="1"/>
            <a:r>
              <a:rPr lang="de-DE" dirty="0" smtClean="0"/>
              <a:t>Fotos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8014" y="2602525"/>
            <a:ext cx="7005633" cy="33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18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Blickfänger</a:t>
            </a:r>
          </a:p>
          <a:p>
            <a:pPr lvl="1"/>
            <a:r>
              <a:rPr lang="de-DE" dirty="0" smtClean="0"/>
              <a:t>Gesichtserkennung</a:t>
            </a:r>
          </a:p>
          <a:p>
            <a:pPr lvl="1"/>
            <a:r>
              <a:rPr lang="de-DE" dirty="0" smtClean="0"/>
              <a:t>Bildverarbeitung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744" y="1844919"/>
            <a:ext cx="3403734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19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Mitutoyo</a:t>
            </a:r>
            <a:r>
              <a:rPr lang="de-DE" dirty="0" smtClean="0"/>
              <a:t> allgemein</a:t>
            </a:r>
          </a:p>
          <a:p>
            <a:r>
              <a:rPr lang="de-DE" dirty="0" smtClean="0"/>
              <a:t>Mitutoyo CTL</a:t>
            </a:r>
          </a:p>
          <a:p>
            <a:r>
              <a:rPr lang="de-DE" dirty="0" smtClean="0"/>
              <a:t>Ausbildung im CTL</a:t>
            </a:r>
          </a:p>
          <a:p>
            <a:r>
              <a:rPr lang="de-DE" dirty="0" smtClean="0"/>
              <a:t>DHBW-Studium</a:t>
            </a:r>
          </a:p>
          <a:p>
            <a:pPr lvl="1"/>
            <a:r>
              <a:rPr lang="de-DE" dirty="0" smtClean="0"/>
              <a:t>Allgemeines</a:t>
            </a:r>
          </a:p>
          <a:p>
            <a:pPr lvl="1"/>
            <a:r>
              <a:rPr lang="de-DE" dirty="0" smtClean="0"/>
              <a:t>DHBW Stuttgart</a:t>
            </a:r>
          </a:p>
          <a:p>
            <a:pPr lvl="1"/>
            <a:r>
              <a:rPr lang="de-DE" dirty="0" smtClean="0"/>
              <a:t>Studiengang</a:t>
            </a:r>
          </a:p>
          <a:p>
            <a:r>
              <a:rPr lang="de-DE" dirty="0" smtClean="0"/>
              <a:t>Studium – ganz praktisch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22.02.2018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Zentrale</a:t>
            </a:r>
            <a:r>
              <a:rPr lang="en-US" dirty="0" smtClean="0"/>
              <a:t> in Japan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22.02.2018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Der Name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22.02.2018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 smtClean="0"/>
              <a:t>Mitutoyo:</a:t>
            </a:r>
            <a:r>
              <a:rPr lang="ja-JP" altLang="de-DE" dirty="0"/>
              <a:t>ミツトヨ</a:t>
            </a:r>
            <a:endParaRPr lang="en-US" dirty="0" smtClean="0"/>
          </a:p>
          <a:p>
            <a:pPr lvl="1"/>
            <a:r>
              <a:rPr lang="en-US" dirty="0" err="1" smtClean="0"/>
              <a:t>Mitu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Mitsu</a:t>
            </a:r>
            <a:r>
              <a:rPr lang="en-US" dirty="0" smtClean="0"/>
              <a:t> = </a:t>
            </a:r>
            <a:r>
              <a:rPr lang="en-US" dirty="0" err="1" smtClean="0"/>
              <a:t>drei</a:t>
            </a:r>
            <a:endParaRPr lang="en-US" dirty="0" smtClean="0"/>
          </a:p>
          <a:p>
            <a:pPr lvl="2"/>
            <a:r>
              <a:rPr lang="en-US" dirty="0" smtClean="0"/>
              <a:t>s. Mitsubishi =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Diamanten</a:t>
            </a:r>
            <a:endParaRPr lang="en-US" dirty="0" smtClean="0"/>
          </a:p>
          <a:p>
            <a:pPr lvl="1"/>
            <a:r>
              <a:rPr lang="en-US" dirty="0" smtClean="0"/>
              <a:t>Toyo = </a:t>
            </a:r>
            <a:r>
              <a:rPr lang="en-US" dirty="0" err="1" smtClean="0"/>
              <a:t>reichlich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Fülle</a:t>
            </a:r>
            <a:r>
              <a:rPr lang="en-US" dirty="0" smtClean="0"/>
              <a:t> der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Motto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Umgebung</a:t>
            </a:r>
            <a:r>
              <a:rPr lang="en-US" i="1" dirty="0" smtClean="0"/>
              <a:t>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Menschen,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Technik</a:t>
            </a:r>
            <a:r>
              <a:rPr lang="en-US" i="1" dirty="0" smtClean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22.02.2018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 smtClean="0"/>
              <a:t>Software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 smtClean="0"/>
              <a:t>Meßschraube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22.02.2018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22.02.2018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807</Words>
  <Application>Microsoft Office PowerPoint</Application>
  <PresentationFormat>Breitbild</PresentationFormat>
  <Paragraphs>218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Meßschraube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Studien-Projekt</vt:lpstr>
      <vt:lpstr>Studien-Projekt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160</cp:revision>
  <cp:lastPrinted>2016-02-12T14:23:11Z</cp:lastPrinted>
  <dcterms:created xsi:type="dcterms:W3CDTF">2015-04-07T08:27:23Z</dcterms:created>
  <dcterms:modified xsi:type="dcterms:W3CDTF">2018-02-22T08:09:41Z</dcterms:modified>
</cp:coreProperties>
</file>